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082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184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348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3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879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716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629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5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848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8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08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7CDC-FEC5-4FE3-BD09-894CAF607690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D3E3-C94A-4E9B-A2DA-CB4958C2F0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996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3163" y="309563"/>
            <a:ext cx="9144000" cy="2387600"/>
          </a:xfrm>
        </p:spPr>
        <p:txBody>
          <a:bodyPr/>
          <a:lstStyle/>
          <a:p>
            <a:r>
              <a:rPr lang="sk-SK" dirty="0" smtClean="0"/>
              <a:t>Zavedenie sčítania do 10 – dynamický model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491" y="4664364"/>
            <a:ext cx="10326254" cy="1911927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PEDAGOGICKÁ FAKULTA UK V BRATISLAVE</a:t>
            </a:r>
            <a:endParaRPr lang="cs-CZ" b="1" dirty="0" smtClean="0"/>
          </a:p>
          <a:p>
            <a:pPr algn="l"/>
            <a:r>
              <a:rPr lang="sk-SK" b="1" dirty="0" smtClean="0"/>
              <a:t>Ústav pedagogických vied a štúdií, Katedra </a:t>
            </a:r>
            <a:r>
              <a:rPr lang="sk-SK" b="1" dirty="0" err="1" smtClean="0"/>
              <a:t>predprimárnej</a:t>
            </a:r>
            <a:r>
              <a:rPr lang="sk-SK" b="1" dirty="0" smtClean="0"/>
              <a:t> a primárnej pedagogiky</a:t>
            </a:r>
            <a:endParaRPr lang="cs-CZ" b="1" dirty="0" smtClean="0"/>
          </a:p>
          <a:p>
            <a:pPr algn="l"/>
            <a:r>
              <a:rPr lang="sk-SK" b="1" dirty="0" smtClean="0"/>
              <a:t>Autor</a:t>
            </a:r>
            <a:r>
              <a:rPr lang="sk-SK" dirty="0" smtClean="0"/>
              <a:t>: </a:t>
            </a:r>
            <a:r>
              <a:rPr lang="sk-SK" dirty="0" smtClean="0"/>
              <a:t>Mgr. Soňa </a:t>
            </a:r>
            <a:r>
              <a:rPr lang="sk-SK" dirty="0" err="1" smtClean="0"/>
              <a:t>Mikličová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76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660" y="0"/>
            <a:ext cx="5798637" cy="1325563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 lúke poletovali 3 motýle.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778188" y="-1"/>
            <a:ext cx="629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Prileteli k nim ďalšie 2 motýle.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021979" y="662780"/>
            <a:ext cx="65569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Koľko motýľov je spolu na lúke?</a:t>
            </a:r>
            <a:endParaRPr lang="sk-SK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118732" y="5776331"/>
            <a:ext cx="98019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 lúke je spolu 5 motýľov.</a:t>
            </a:r>
            <a:endParaRPr lang="sk-SK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963" y="1863846"/>
            <a:ext cx="1941618" cy="2051824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158" y="2946919"/>
            <a:ext cx="1941618" cy="2051824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463" y="1703304"/>
            <a:ext cx="1941618" cy="2051824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26652" y="1547943"/>
            <a:ext cx="1941618" cy="2051824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68270" y="2103150"/>
            <a:ext cx="1941618" cy="2051824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5186266" y="4586219"/>
            <a:ext cx="7062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  <a:endParaRPr lang="sk-SK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7141450" y="4626887"/>
            <a:ext cx="7062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=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6089561" y="4567508"/>
            <a:ext cx="7062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sk-SK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8069761" y="4558343"/>
            <a:ext cx="7062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</a:t>
            </a:r>
            <a:endParaRPr lang="sk-SK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4226305" y="4553360"/>
            <a:ext cx="7917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sk-SK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1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3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</Words>
  <Application>Microsoft Office PowerPoint</Application>
  <PresentationFormat>Širokouhlá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Motív balíka Office</vt:lpstr>
      <vt:lpstr>Zavedenie sčítania do 10 – dynamický model</vt:lpstr>
      <vt:lpstr>Na lúke poletovali 3 motýle.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Zavedenie sčítania do 10 – dynamický model</dc:title>
  <dc:creator>Sonička</dc:creator>
  <cp:lastModifiedBy>Užívateľ</cp:lastModifiedBy>
  <cp:revision>6</cp:revision>
  <dcterms:created xsi:type="dcterms:W3CDTF">2018-06-09T17:33:31Z</dcterms:created>
  <dcterms:modified xsi:type="dcterms:W3CDTF">2019-09-23T09:59:39Z</dcterms:modified>
</cp:coreProperties>
</file>