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</p:sldIdLst>
  <p:sldSz cx="9144000" cy="5143500" type="screen16x9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412574C0-9422-434A-9F25-2AA1F9DA4BCC}" type="datetimeFigureOut">
              <a:rPr lang="sk-SK" smtClean="0"/>
              <a:pPr/>
              <a:t>23.9.2019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8EC410E-E12D-4C92-9B8F-C46CC50435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74C0-9422-434A-9F25-2AA1F9DA4BCC}" type="datetimeFigureOut">
              <a:rPr lang="sk-SK" smtClean="0"/>
              <a:pPr/>
              <a:t>23.9.2019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10E-E12D-4C92-9B8F-C46CC50435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74C0-9422-434A-9F25-2AA1F9DA4BCC}" type="datetimeFigureOut">
              <a:rPr lang="sk-SK" smtClean="0"/>
              <a:pPr/>
              <a:t>23.9.2019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10E-E12D-4C92-9B8F-C46CC50435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74C0-9422-434A-9F25-2AA1F9DA4BCC}" type="datetimeFigureOut">
              <a:rPr lang="sk-SK" smtClean="0"/>
              <a:pPr/>
              <a:t>23.9.2019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10E-E12D-4C92-9B8F-C46CC50435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74C0-9422-434A-9F25-2AA1F9DA4BCC}" type="datetimeFigureOut">
              <a:rPr lang="sk-SK" smtClean="0"/>
              <a:pPr/>
              <a:t>23.9.2019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10E-E12D-4C92-9B8F-C46CC50435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74C0-9422-434A-9F25-2AA1F9DA4BCC}" type="datetimeFigureOut">
              <a:rPr lang="sk-SK" smtClean="0"/>
              <a:pPr/>
              <a:t>23.9.2019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10E-E12D-4C92-9B8F-C46CC50435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2574C0-9422-434A-9F25-2AA1F9DA4BCC}" type="datetimeFigureOut">
              <a:rPr lang="sk-SK" smtClean="0"/>
              <a:pPr/>
              <a:t>23.9.2019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EC410E-E12D-4C92-9B8F-C46CC50435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412574C0-9422-434A-9F25-2AA1F9DA4BCC}" type="datetimeFigureOut">
              <a:rPr lang="sk-SK" smtClean="0"/>
              <a:pPr/>
              <a:t>23.9.2019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D8EC410E-E12D-4C92-9B8F-C46CC50435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74C0-9422-434A-9F25-2AA1F9DA4BCC}" type="datetimeFigureOut">
              <a:rPr lang="sk-SK" smtClean="0"/>
              <a:pPr/>
              <a:t>23.9.2019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10E-E12D-4C92-9B8F-C46CC50435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74C0-9422-434A-9F25-2AA1F9DA4BCC}" type="datetimeFigureOut">
              <a:rPr lang="sk-SK" smtClean="0"/>
              <a:pPr/>
              <a:t>23.9.2019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10E-E12D-4C92-9B8F-C46CC50435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74C0-9422-434A-9F25-2AA1F9DA4BCC}" type="datetimeFigureOut">
              <a:rPr lang="sk-SK" smtClean="0"/>
              <a:pPr/>
              <a:t>23.9.2019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10E-E12D-4C92-9B8F-C46CC50435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12574C0-9422-434A-9F25-2AA1F9DA4BCC}" type="datetimeFigureOut">
              <a:rPr lang="sk-SK" smtClean="0"/>
              <a:pPr/>
              <a:t>23.9.2019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8EC410E-E12D-4C92-9B8F-C46CC504351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dirty="0" smtClean="0"/>
              <a:t>Odčítanie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00010" y="3363838"/>
            <a:ext cx="7186634" cy="1708224"/>
          </a:xfrm>
        </p:spPr>
        <p:txBody>
          <a:bodyPr>
            <a:normAutofit fontScale="92500" lnSpcReduction="20000"/>
          </a:bodyPr>
          <a:lstStyle/>
          <a:p>
            <a:pPr marL="0" lvl="0">
              <a:lnSpc>
                <a:spcPct val="120000"/>
              </a:lnSpc>
              <a:defRPr/>
            </a:pPr>
            <a:r>
              <a:rPr lang="sk-SK" sz="3300" b="1" dirty="0" smtClean="0">
                <a:solidFill>
                  <a:schemeClr val="accent5">
                    <a:lumMod val="50000"/>
                  </a:schemeClr>
                </a:solidFill>
              </a:rPr>
              <a:t>Pedagogická fakulta UK Bratislava</a:t>
            </a:r>
          </a:p>
          <a:p>
            <a:pPr marL="0" lvl="0">
              <a:lnSpc>
                <a:spcPct val="120000"/>
              </a:lnSpc>
              <a:defRPr/>
            </a:pP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Ústav pedagogických vied a štúdií, Katedra </a:t>
            </a:r>
            <a:r>
              <a:rPr lang="sk-SK" b="1" dirty="0" err="1" smtClean="0">
                <a:solidFill>
                  <a:schemeClr val="accent5">
                    <a:lumMod val="50000"/>
                  </a:schemeClr>
                </a:solidFill>
              </a:rPr>
              <a:t>predprimárnej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 a primárnej pedagogiky</a:t>
            </a:r>
          </a:p>
          <a:p>
            <a:pPr marL="0" lvl="0">
              <a:lnSpc>
                <a:spcPct val="120000"/>
              </a:lnSpc>
              <a:defRPr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Autor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:  </a:t>
            </a:r>
            <a:r>
              <a:rPr lang="sk-SK" dirty="0" smtClean="0">
                <a:solidFill>
                  <a:schemeClr val="accent5">
                    <a:lumMod val="50000"/>
                  </a:schemeClr>
                </a:solidFill>
              </a:rPr>
              <a:t>Mgr. Zuzana Klačková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5143500"/>
          </a:xfrm>
          <a:prstGeom prst="rect">
            <a:avLst/>
          </a:prstGeom>
          <a:noFill/>
        </p:spPr>
      </p:pic>
      <p:pic>
        <p:nvPicPr>
          <p:cNvPr id="2054" name="Picture 6" descr="SÃºvisiaci obrÃ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1371" y="7671"/>
            <a:ext cx="4429124" cy="5143500"/>
          </a:xfrm>
          <a:prstGeom prst="rect">
            <a:avLst/>
          </a:prstGeom>
          <a:noFill/>
        </p:spPr>
      </p:pic>
      <p:pic>
        <p:nvPicPr>
          <p:cNvPr id="8" name="Obrázok 7" descr="kisspng-white-tailed-deer-roe-deer-musk-deer-hunting-5adb99e5ce98b8.44953876152434122184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286130"/>
            <a:ext cx="1000132" cy="1406333"/>
          </a:xfrm>
          <a:prstGeom prst="rect">
            <a:avLst/>
          </a:prstGeom>
        </p:spPr>
      </p:pic>
      <p:pic>
        <p:nvPicPr>
          <p:cNvPr id="9" name="Obrázok 8" descr="kisspng-white-tailed-deer-roe-deer-musk-deer-hunting-5adb99e5ce98b8.449538761524341221846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3643320"/>
            <a:ext cx="928694" cy="1305881"/>
          </a:xfrm>
          <a:prstGeom prst="rect">
            <a:avLst/>
          </a:prstGeom>
        </p:spPr>
      </p:pic>
      <p:pic>
        <p:nvPicPr>
          <p:cNvPr id="10" name="Obrázok 9" descr="kisspng-white-tailed-deer-roe-deer-musk-deer-hunting-5adb99e5ce98b8.44953876152434122184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500444"/>
            <a:ext cx="863669" cy="1214446"/>
          </a:xfrm>
          <a:prstGeom prst="rect">
            <a:avLst/>
          </a:prstGeom>
        </p:spPr>
      </p:pic>
      <p:pic>
        <p:nvPicPr>
          <p:cNvPr id="11" name="Obrázok 10" descr="kisspng-white-tailed-deer-roe-deer-musk-deer-hunting-5adb99e5ce98b8.449538761524341221846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2857502"/>
            <a:ext cx="660453" cy="928694"/>
          </a:xfrm>
          <a:prstGeom prst="rect">
            <a:avLst/>
          </a:prstGeom>
        </p:spPr>
      </p:pic>
      <p:pic>
        <p:nvPicPr>
          <p:cNvPr id="12" name="Obrázok 11" descr="kisspng-white-tailed-deer-roe-deer-musk-deer-hunting-5adb99e5ce98b8.449538761524341221846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728" y="4143386"/>
            <a:ext cx="571504" cy="803619"/>
          </a:xfrm>
          <a:prstGeom prst="rect">
            <a:avLst/>
          </a:prstGeom>
        </p:spPr>
      </p:pic>
      <p:pic>
        <p:nvPicPr>
          <p:cNvPr id="13" name="Obrázok 12" descr="kisspng-white-tailed-deer-roe-deer-musk-deer-hunting-5adb99e5ce98b8.449538761524341221846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3636714"/>
            <a:ext cx="1071570" cy="1506786"/>
          </a:xfrm>
          <a:prstGeom prst="rect">
            <a:avLst/>
          </a:prstGeom>
        </p:spPr>
      </p:pic>
      <p:pic>
        <p:nvPicPr>
          <p:cNvPr id="14" name="Obrázok 13" descr="kisspng-white-tailed-deer-roe-deer-musk-deer-hunting-5adb99e5ce98b8.449538761524341221846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2857502"/>
            <a:ext cx="571504" cy="803619"/>
          </a:xfrm>
          <a:prstGeom prst="rect">
            <a:avLst/>
          </a:prstGeom>
        </p:spPr>
      </p:pic>
      <p:sp>
        <p:nvSpPr>
          <p:cNvPr id="15" name="Obdĺžnik 14"/>
          <p:cNvSpPr/>
          <p:nvPr/>
        </p:nvSpPr>
        <p:spPr>
          <a:xfrm>
            <a:off x="1071538" y="142858"/>
            <a:ext cx="7143800" cy="57150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Stádo srniek sa pasie na lúke. Dve srnky sa idú napásť ku kŕmidlu. </a:t>
            </a:r>
            <a:br>
              <a:rPr lang="sk-SK" dirty="0" smtClean="0"/>
            </a:br>
            <a:r>
              <a:rPr lang="sk-SK" dirty="0" smtClean="0"/>
              <a:t>Koľko srniek zostalo na lúke? </a:t>
            </a:r>
            <a:endParaRPr lang="sk-SK" dirty="0"/>
          </a:p>
        </p:txBody>
      </p:sp>
      <p:sp>
        <p:nvSpPr>
          <p:cNvPr id="17" name="Obdĺžnik 16"/>
          <p:cNvSpPr/>
          <p:nvPr/>
        </p:nvSpPr>
        <p:spPr>
          <a:xfrm>
            <a:off x="3428992" y="1142990"/>
            <a:ext cx="2643206" cy="57150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Obdĺžnik 15"/>
          <p:cNvSpPr/>
          <p:nvPr/>
        </p:nvSpPr>
        <p:spPr>
          <a:xfrm>
            <a:off x="3500430" y="121442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sk-SK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4429124" y="121442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k-SK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5572132" y="121442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k-SK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929058" y="915566"/>
            <a:ext cx="35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/>
              <a:t>-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4929190" y="1000114"/>
            <a:ext cx="49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=</a:t>
            </a:r>
            <a:endParaRPr lang="sk-SK" sz="4400" dirty="0"/>
          </a:p>
        </p:txBody>
      </p:sp>
      <p:sp>
        <p:nvSpPr>
          <p:cNvPr id="30" name="Obdĺžnik 29"/>
          <p:cNvSpPr/>
          <p:nvPr/>
        </p:nvSpPr>
        <p:spPr>
          <a:xfrm>
            <a:off x="928662" y="1857370"/>
            <a:ext cx="3143272" cy="428628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Na lúke zostalo 5 srniek.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0957 L 0.4783 -0.0095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18" grpId="0" animBg="1"/>
      <p:bldP spid="19" grpId="0" animBg="1"/>
      <p:bldP spid="20" grpId="0"/>
      <p:bldP spid="21" grpId="0"/>
      <p:bldP spid="3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127</TotalTime>
  <Words>48</Words>
  <Application>Microsoft Office PowerPoint</Application>
  <PresentationFormat>Prezentácia na obrazovke (16:9)</PresentationFormat>
  <Paragraphs>11</Paragraphs>
  <Slides>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7" baseType="lpstr">
      <vt:lpstr>Arial</vt:lpstr>
      <vt:lpstr>Georgia</vt:lpstr>
      <vt:lpstr>Trebuchet MS</vt:lpstr>
      <vt:lpstr>Wingdings 2</vt:lpstr>
      <vt:lpstr>Mestský</vt:lpstr>
      <vt:lpstr>Odčítanie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Užívateľ</cp:lastModifiedBy>
  <cp:revision>22</cp:revision>
  <dcterms:created xsi:type="dcterms:W3CDTF">2018-08-12T16:02:17Z</dcterms:created>
  <dcterms:modified xsi:type="dcterms:W3CDTF">2019-09-23T08:48:37Z</dcterms:modified>
</cp:coreProperties>
</file>